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2" r:id="rId3"/>
    <p:sldId id="387" r:id="rId4"/>
    <p:sldId id="401" r:id="rId5"/>
    <p:sldId id="400" r:id="rId6"/>
    <p:sldId id="402" r:id="rId7"/>
    <p:sldId id="34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1.3 – les </a:t>
            </a:r>
            <a:r>
              <a:rPr lang="nl-NL" sz="6000" dirty="0"/>
              <a:t>4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</a:p>
          <a:p>
            <a:pPr lvl="1"/>
            <a:r>
              <a:rPr lang="nl-NL" dirty="0" smtClean="0"/>
              <a:t>Stukje </a:t>
            </a:r>
            <a:r>
              <a:rPr lang="nl-NL" dirty="0" smtClean="0"/>
              <a:t>ICT</a:t>
            </a:r>
          </a:p>
          <a:p>
            <a:pPr lvl="2"/>
            <a:r>
              <a:rPr lang="nl-NL" dirty="0" smtClean="0"/>
              <a:t>Automatisch voorblad</a:t>
            </a:r>
          </a:p>
          <a:p>
            <a:pPr lvl="2"/>
            <a:r>
              <a:rPr lang="nl-NL" dirty="0" smtClean="0"/>
              <a:t>Automatische </a:t>
            </a:r>
            <a:r>
              <a:rPr lang="nl-NL" dirty="0" smtClean="0"/>
              <a:t>inhoudsopgave</a:t>
            </a:r>
          </a:p>
          <a:p>
            <a:pPr lvl="2"/>
            <a:r>
              <a:rPr lang="nl-NL" dirty="0" smtClean="0"/>
              <a:t>Paginanummers</a:t>
            </a:r>
            <a:endParaRPr lang="nl-NL" dirty="0" smtClean="0"/>
          </a:p>
          <a:p>
            <a:r>
              <a:rPr lang="nl-NL" dirty="0" smtClean="0"/>
              <a:t>Herhaling uitgangsmateriaal</a:t>
            </a:r>
          </a:p>
          <a:p>
            <a:r>
              <a:rPr lang="nl-NL" dirty="0" smtClean="0"/>
              <a:t>Opbrengst.</a:t>
            </a:r>
          </a:p>
          <a:p>
            <a:r>
              <a:rPr lang="nl-NL" dirty="0" smtClean="0"/>
              <a:t>Eventueel begin gewasbescherming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23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week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Vullen 4.1 Uitgangsmateriaal</a:t>
            </a:r>
          </a:p>
          <a:p>
            <a:r>
              <a:rPr lang="nl-NL" dirty="0" smtClean="0"/>
              <a:t>Vullen 3. Opbrengsten</a:t>
            </a: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780928"/>
            <a:ext cx="6682730" cy="386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Hoeveelheid in tonnen/kuub</a:t>
            </a:r>
          </a:p>
          <a:p>
            <a:r>
              <a:rPr lang="nl-NL" dirty="0" smtClean="0"/>
              <a:t>Prijs per eenheid</a:t>
            </a:r>
          </a:p>
          <a:p>
            <a:endParaRPr lang="nl-NL" dirty="0"/>
          </a:p>
          <a:p>
            <a:r>
              <a:rPr lang="nl-NL" dirty="0" smtClean="0"/>
              <a:t>Hoe was het vorige jaren?</a:t>
            </a:r>
          </a:p>
          <a:p>
            <a:r>
              <a:rPr lang="nl-NL" dirty="0" smtClean="0"/>
              <a:t>Waarvan afhankelijk?</a:t>
            </a:r>
          </a:p>
          <a:p>
            <a:endParaRPr lang="nl-NL" dirty="0"/>
          </a:p>
          <a:p>
            <a:r>
              <a:rPr lang="nl-NL" dirty="0" smtClean="0"/>
              <a:t>Van welke prijs en welke hoeveelheid ga je uit en 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31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mail je vandaag door?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2064897" y="1700808"/>
            <a:ext cx="4806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Verslag</a:t>
            </a:r>
          </a:p>
          <a:p>
            <a:pPr lvl="1"/>
            <a:r>
              <a:rPr lang="nl-NL" sz="2400" dirty="0"/>
              <a:t>Nette voorkant (automatisch)</a:t>
            </a:r>
          </a:p>
          <a:p>
            <a:pPr lvl="1"/>
            <a:r>
              <a:rPr lang="nl-NL" sz="2400" dirty="0"/>
              <a:t>Automatische inhoudsopgave</a:t>
            </a:r>
          </a:p>
          <a:p>
            <a:pPr lvl="1"/>
            <a:r>
              <a:rPr lang="nl-NL" sz="2400" dirty="0"/>
              <a:t>Paginanummers</a:t>
            </a:r>
          </a:p>
          <a:p>
            <a:r>
              <a:rPr lang="nl-NL" sz="2400" dirty="0" smtClean="0"/>
              <a:t>Inhoud</a:t>
            </a:r>
            <a:endParaRPr lang="nl-NL" sz="2400" dirty="0"/>
          </a:p>
          <a:p>
            <a:pPr lvl="1"/>
            <a:r>
              <a:rPr lang="nl-NL" sz="2400" dirty="0"/>
              <a:t>3. Opbrengsten</a:t>
            </a:r>
          </a:p>
          <a:p>
            <a:pPr lvl="1"/>
            <a:r>
              <a:rPr lang="nl-NL" sz="2400" dirty="0"/>
              <a:t>4.1 Uitgangsmateriaal</a:t>
            </a:r>
          </a:p>
        </p:txBody>
      </p:sp>
    </p:spTree>
    <p:extLst>
      <p:ext uri="{BB962C8B-B14F-4D97-AF65-F5344CB8AC3E}">
        <p14:creationId xmlns:p14="http://schemas.microsoft.com/office/powerpoint/2010/main" val="238209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Gewasbescherming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meegenomen in je tariefberekening</a:t>
            </a:r>
          </a:p>
          <a:p>
            <a:pPr lvl="1"/>
            <a:r>
              <a:rPr lang="nl-NL" dirty="0" smtClean="0"/>
              <a:t>Welke middelen</a:t>
            </a:r>
          </a:p>
          <a:p>
            <a:pPr lvl="1"/>
            <a:r>
              <a:rPr lang="nl-NL" dirty="0" smtClean="0"/>
              <a:t>Hoe vaak spuiten?</a:t>
            </a:r>
          </a:p>
          <a:p>
            <a:pPr lvl="1"/>
            <a:r>
              <a:rPr lang="nl-NL" dirty="0" smtClean="0"/>
              <a:t>Wat zijn de kosten hiervan?</a:t>
            </a:r>
          </a:p>
          <a:p>
            <a:pPr lvl="1"/>
            <a:endParaRPr lang="nl-NL" dirty="0"/>
          </a:p>
          <a:p>
            <a:r>
              <a:rPr lang="nl-NL" dirty="0" smtClean="0"/>
              <a:t>Ook hier: niet elk jaar hetzelfde.</a:t>
            </a:r>
          </a:p>
          <a:p>
            <a:pPr lvl="1"/>
            <a:r>
              <a:rPr lang="nl-NL" dirty="0" smtClean="0"/>
              <a:t>Ga uit van het meest voorkomende</a:t>
            </a:r>
          </a:p>
          <a:p>
            <a:pPr lvl="1"/>
            <a:r>
              <a:rPr lang="nl-NL" dirty="0" smtClean="0"/>
              <a:t>Houd in bij de conclusie van je saldo in je achterhoofd dat het tegen kan vallen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45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4142</TotalTime>
  <Words>149</Words>
  <Application>Microsoft Office PowerPoint</Application>
  <PresentationFormat>Diavoorstelling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Planning</vt:lpstr>
      <vt:lpstr>Wat gaan we deze week doen</vt:lpstr>
      <vt:lpstr>Opbrengsten</vt:lpstr>
      <vt:lpstr>Wat mail je vandaag door?</vt:lpstr>
      <vt:lpstr>Gewasbescherming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121</cp:revision>
  <dcterms:created xsi:type="dcterms:W3CDTF">2013-11-15T15:05:42Z</dcterms:created>
  <dcterms:modified xsi:type="dcterms:W3CDTF">2018-03-05T08:20:03Z</dcterms:modified>
</cp:coreProperties>
</file>