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82" r:id="rId3"/>
    <p:sldId id="387" r:id="rId4"/>
    <p:sldId id="401" r:id="rId5"/>
    <p:sldId id="400" r:id="rId6"/>
    <p:sldId id="402" r:id="rId7"/>
    <p:sldId id="349" r:id="rId8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47" autoAdjust="0"/>
    <p:restoredTop sz="94660"/>
  </p:normalViewPr>
  <p:slideViewPr>
    <p:cSldViewPr>
      <p:cViewPr varScale="1">
        <p:scale>
          <a:sx n="115" d="100"/>
          <a:sy n="115" d="100"/>
        </p:scale>
        <p:origin x="1356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5-3-2018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5-3-2018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5-3-2018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5-3-2018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5-3-2018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5-3-2018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5-3-2018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5-3-2018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5-3-2018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5-3-2018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5-3-2018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539552" y="908720"/>
            <a:ext cx="82809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6000" dirty="0" smtClean="0"/>
              <a:t>Tarief berekenen LG31 </a:t>
            </a:r>
            <a:endParaRPr lang="nl-NL" sz="6000" dirty="0"/>
          </a:p>
          <a:p>
            <a:r>
              <a:rPr lang="nl-NL" sz="6000" dirty="0" smtClean="0"/>
              <a:t>IBS 1.3 – les </a:t>
            </a:r>
            <a:r>
              <a:rPr lang="nl-NL" sz="6000" dirty="0"/>
              <a:t>4</a:t>
            </a:r>
            <a:endParaRPr lang="nl-NL" sz="6000" dirty="0" smtClean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Planning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Vorige week</a:t>
            </a:r>
          </a:p>
          <a:p>
            <a:pPr lvl="1"/>
            <a:r>
              <a:rPr lang="nl-NL" dirty="0" smtClean="0"/>
              <a:t>Stukje </a:t>
            </a:r>
            <a:r>
              <a:rPr lang="nl-NL" dirty="0" smtClean="0"/>
              <a:t>ICT</a:t>
            </a:r>
          </a:p>
          <a:p>
            <a:pPr lvl="2"/>
            <a:r>
              <a:rPr lang="nl-NL" dirty="0" smtClean="0"/>
              <a:t>Automatisch voorblad</a:t>
            </a:r>
          </a:p>
          <a:p>
            <a:pPr lvl="2"/>
            <a:r>
              <a:rPr lang="nl-NL" dirty="0" smtClean="0"/>
              <a:t>Automatische </a:t>
            </a:r>
            <a:r>
              <a:rPr lang="nl-NL" dirty="0" smtClean="0"/>
              <a:t>inhoudsopgave</a:t>
            </a:r>
          </a:p>
          <a:p>
            <a:pPr lvl="2"/>
            <a:r>
              <a:rPr lang="nl-NL" dirty="0" smtClean="0"/>
              <a:t>Paginanummers</a:t>
            </a:r>
            <a:endParaRPr lang="nl-NL" dirty="0" smtClean="0"/>
          </a:p>
          <a:p>
            <a:r>
              <a:rPr lang="nl-NL" dirty="0" smtClean="0"/>
              <a:t>Herhaling uitgangsmateriaal</a:t>
            </a:r>
          </a:p>
          <a:p>
            <a:r>
              <a:rPr lang="nl-NL" dirty="0" smtClean="0"/>
              <a:t>Opbrengst.</a:t>
            </a:r>
          </a:p>
          <a:p>
            <a:r>
              <a:rPr lang="nl-NL" dirty="0" smtClean="0"/>
              <a:t>Eventueel begin gewasbescherming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12386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gaan we deze week doen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Vullen 4.1 Uitgangsmateriaal</a:t>
            </a:r>
          </a:p>
          <a:p>
            <a:r>
              <a:rPr lang="nl-NL" dirty="0" smtClean="0"/>
              <a:t>Vullen 3. Opbrengsten</a:t>
            </a:r>
            <a:endParaRPr lang="nl-NL" dirty="0" smtClean="0"/>
          </a:p>
          <a:p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640" y="2780928"/>
            <a:ext cx="6682730" cy="3864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4019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Opbrengsten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Hoeveelheid in tonnen/kuub</a:t>
            </a:r>
          </a:p>
          <a:p>
            <a:r>
              <a:rPr lang="nl-NL" dirty="0" smtClean="0"/>
              <a:t>Prijs per eenheid</a:t>
            </a:r>
          </a:p>
          <a:p>
            <a:endParaRPr lang="nl-NL" dirty="0"/>
          </a:p>
          <a:p>
            <a:r>
              <a:rPr lang="nl-NL" dirty="0" smtClean="0"/>
              <a:t>Hoe was het vorige jaren?</a:t>
            </a:r>
          </a:p>
          <a:p>
            <a:r>
              <a:rPr lang="nl-NL" dirty="0" smtClean="0"/>
              <a:t>Waarvan afhankelijk?</a:t>
            </a:r>
          </a:p>
          <a:p>
            <a:endParaRPr lang="nl-NL" dirty="0"/>
          </a:p>
          <a:p>
            <a:r>
              <a:rPr lang="nl-NL" dirty="0" smtClean="0"/>
              <a:t>Van welke prijs en welke hoeveelheid ga je uit en waarom?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33121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mail je vandaag door?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Rechthoek 3"/>
          <p:cNvSpPr/>
          <p:nvPr/>
        </p:nvSpPr>
        <p:spPr>
          <a:xfrm>
            <a:off x="2064897" y="1700808"/>
            <a:ext cx="480628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400" dirty="0"/>
              <a:t>Verslag</a:t>
            </a:r>
          </a:p>
          <a:p>
            <a:pPr lvl="1"/>
            <a:r>
              <a:rPr lang="nl-NL" sz="2400" dirty="0"/>
              <a:t>Nette voorkant (automatisch)</a:t>
            </a:r>
          </a:p>
          <a:p>
            <a:pPr lvl="1"/>
            <a:r>
              <a:rPr lang="nl-NL" sz="2400" dirty="0"/>
              <a:t>Automatische inhoudsopgave</a:t>
            </a:r>
          </a:p>
          <a:p>
            <a:pPr lvl="1"/>
            <a:r>
              <a:rPr lang="nl-NL" sz="2400" dirty="0"/>
              <a:t>Paginanummers</a:t>
            </a:r>
          </a:p>
          <a:p>
            <a:r>
              <a:rPr lang="nl-NL" sz="2400" dirty="0" smtClean="0"/>
              <a:t>Inhoud</a:t>
            </a:r>
            <a:endParaRPr lang="nl-NL" sz="2400" dirty="0"/>
          </a:p>
          <a:p>
            <a:pPr lvl="1"/>
            <a:r>
              <a:rPr lang="nl-NL" sz="2400" dirty="0"/>
              <a:t>3. Opbrengsten</a:t>
            </a:r>
          </a:p>
          <a:p>
            <a:pPr lvl="1"/>
            <a:r>
              <a:rPr lang="nl-NL" sz="2400" dirty="0"/>
              <a:t>4.1 Uitgangsmateriaal</a:t>
            </a:r>
          </a:p>
        </p:txBody>
      </p:sp>
    </p:spTree>
    <p:extLst>
      <p:ext uri="{BB962C8B-B14F-4D97-AF65-F5344CB8AC3E}">
        <p14:creationId xmlns:p14="http://schemas.microsoft.com/office/powerpoint/2010/main" val="23820922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Gewasbescherming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Hoeveel heb je meegenomen in je tariefberekening</a:t>
            </a:r>
          </a:p>
          <a:p>
            <a:pPr lvl="1"/>
            <a:r>
              <a:rPr lang="nl-NL" dirty="0" smtClean="0"/>
              <a:t>Welke middelen</a:t>
            </a:r>
          </a:p>
          <a:p>
            <a:pPr lvl="1"/>
            <a:r>
              <a:rPr lang="nl-NL" dirty="0" smtClean="0"/>
              <a:t>Hoe vaak spuiten?</a:t>
            </a:r>
          </a:p>
          <a:p>
            <a:pPr lvl="1"/>
            <a:r>
              <a:rPr lang="nl-NL" dirty="0" smtClean="0"/>
              <a:t>Wat zijn de kosten hiervan?</a:t>
            </a:r>
          </a:p>
          <a:p>
            <a:pPr lvl="1"/>
            <a:endParaRPr lang="nl-NL" dirty="0"/>
          </a:p>
          <a:p>
            <a:r>
              <a:rPr lang="nl-NL" dirty="0" smtClean="0"/>
              <a:t>Ook hier: niet elk jaar hetzelfde.</a:t>
            </a:r>
          </a:p>
          <a:p>
            <a:pPr lvl="1"/>
            <a:r>
              <a:rPr lang="nl-NL" dirty="0" smtClean="0"/>
              <a:t>Ga uit van het meest voorkomende</a:t>
            </a:r>
          </a:p>
          <a:p>
            <a:pPr lvl="1"/>
            <a:r>
              <a:rPr lang="nl-NL" dirty="0" smtClean="0"/>
              <a:t>Houd in bij de conclusie van je saldo in je achterhoofd dat het tegen kan vallen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04520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Dat was ‘m!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Dagge bedankt zijt, da witte.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67621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4142</TotalTime>
  <Words>149</Words>
  <Application>Microsoft Office PowerPoint</Application>
  <PresentationFormat>Diavoorstelling (4:3)</PresentationFormat>
  <Paragraphs>42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0" baseType="lpstr">
      <vt:lpstr>Arial</vt:lpstr>
      <vt:lpstr>Calibri</vt:lpstr>
      <vt:lpstr>Kantoorthema</vt:lpstr>
      <vt:lpstr>PowerPoint-presentatie</vt:lpstr>
      <vt:lpstr>Planning</vt:lpstr>
      <vt:lpstr>Wat gaan we deze week doen</vt:lpstr>
      <vt:lpstr>Opbrengsten</vt:lpstr>
      <vt:lpstr>Wat mail je vandaag door?</vt:lpstr>
      <vt:lpstr>Gewasbescherming</vt:lpstr>
      <vt:lpstr>Dat was ‘m!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121</cp:revision>
  <dcterms:created xsi:type="dcterms:W3CDTF">2013-11-15T15:05:42Z</dcterms:created>
  <dcterms:modified xsi:type="dcterms:W3CDTF">2018-03-05T08:20:03Z</dcterms:modified>
</cp:coreProperties>
</file>